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3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8DCAF-072C-462F-B9B0-38E40FB66119}" type="datetimeFigureOut">
              <a:rPr lang="en-US" smtClean="0"/>
              <a:pPr/>
              <a:t>11/27/2009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8E6F2-0480-49BE-85DB-48B515A073C3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Istvan\Documents\LimeWire\Shared\The%20Knack%20-%20My%20Sharona.mp3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voicethread.com/share/586852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2714644"/>
          </a:xfrm>
        </p:spPr>
        <p:txBody>
          <a:bodyPr>
            <a:normAutofit/>
          </a:bodyPr>
          <a:lstStyle/>
          <a:p>
            <a:r>
              <a:rPr lang="en-CA" sz="6000" dirty="0" smtClean="0">
                <a:solidFill>
                  <a:schemeClr val="accent5"/>
                </a:solidFill>
              </a:rPr>
              <a:t>My </a:t>
            </a:r>
            <a:r>
              <a:rPr lang="en-CA" sz="6000" dirty="0" err="1" smtClean="0">
                <a:solidFill>
                  <a:schemeClr val="accent5"/>
                </a:solidFill>
              </a:rPr>
              <a:t>Sharona</a:t>
            </a:r>
            <a:r>
              <a:rPr lang="en-CA" sz="6000" dirty="0" smtClean="0">
                <a:solidFill>
                  <a:schemeClr val="accent5"/>
                </a:solidFill>
              </a:rPr>
              <a:t>, I Mean…</a:t>
            </a:r>
            <a:r>
              <a:rPr lang="en-CA" sz="6000" dirty="0" smtClean="0"/>
              <a:t/>
            </a:r>
            <a:br>
              <a:rPr lang="en-CA" sz="6000" dirty="0" smtClean="0"/>
            </a:br>
            <a:r>
              <a:rPr lang="en-CA" sz="6000" dirty="0" smtClean="0"/>
              <a:t>My Portfolio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600" dirty="0" smtClean="0"/>
              <a:t>(November 2009)</a:t>
            </a:r>
            <a:endParaRPr lang="en-CA" sz="3600" dirty="0"/>
          </a:p>
        </p:txBody>
      </p:sp>
      <p:pic>
        <p:nvPicPr>
          <p:cNvPr id="4" name="The Knack - My Sharo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71604" y="3786190"/>
            <a:ext cx="1714511" cy="2383590"/>
          </a:xfrm>
          <a:prstGeom prst="rect">
            <a:avLst/>
          </a:prstGeom>
        </p:spPr>
      </p:pic>
      <p:pic>
        <p:nvPicPr>
          <p:cNvPr id="7" name="Picture 6" descr="IMG_46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3357562"/>
            <a:ext cx="2196701" cy="2928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Contents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dirty="0" smtClean="0">
                <a:solidFill>
                  <a:schemeClr val="accent5"/>
                </a:solidFill>
              </a:rPr>
              <a:t>Statements</a:t>
            </a:r>
            <a:r>
              <a:rPr lang="en-CA" dirty="0" smtClean="0"/>
              <a:t> – my learning this semester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>
                <a:solidFill>
                  <a:schemeClr val="accent5"/>
                </a:solidFill>
              </a:rPr>
              <a:t>Elaboration </a:t>
            </a:r>
            <a:r>
              <a:rPr lang="en-CA" dirty="0" smtClean="0"/>
              <a:t>- dissecting the statements</a:t>
            </a:r>
            <a:endParaRPr lang="en-CA" dirty="0" smtClean="0">
              <a:solidFill>
                <a:schemeClr val="accent5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CA" dirty="0" smtClean="0">
                <a:solidFill>
                  <a:schemeClr val="accent5"/>
                </a:solidFill>
              </a:rPr>
              <a:t>Evidence </a:t>
            </a:r>
            <a:r>
              <a:rPr lang="en-CA" dirty="0" smtClean="0"/>
              <a:t>– experiences from this semester</a:t>
            </a:r>
            <a:endParaRPr lang="en-CA" dirty="0" smtClean="0">
              <a:solidFill>
                <a:schemeClr val="accent5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CA" dirty="0" smtClean="0">
                <a:solidFill>
                  <a:schemeClr val="accent5"/>
                </a:solidFill>
              </a:rPr>
              <a:t>Self-Assessment </a:t>
            </a:r>
            <a:r>
              <a:rPr lang="en-CA" dirty="0" smtClean="0"/>
              <a:t>- use of the capacities</a:t>
            </a:r>
            <a:endParaRPr lang="en-CA" dirty="0" smtClean="0">
              <a:solidFill>
                <a:schemeClr val="accent5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CA" dirty="0" smtClean="0">
                <a:solidFill>
                  <a:schemeClr val="accent5"/>
                </a:solidFill>
              </a:rPr>
              <a:t>Connection to Educational Theory </a:t>
            </a:r>
            <a:r>
              <a:rPr lang="en-CA" smtClean="0"/>
              <a:t>– “Big Picture”</a:t>
            </a:r>
            <a:endParaRPr lang="en-CA" dirty="0" smtClean="0">
              <a:solidFill>
                <a:schemeClr val="accent5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CA" dirty="0" smtClean="0">
                <a:solidFill>
                  <a:schemeClr val="accent5"/>
                </a:solidFill>
              </a:rPr>
              <a:t>Goals </a:t>
            </a:r>
            <a:r>
              <a:rPr lang="en-CA" dirty="0" smtClean="0"/>
              <a:t>– where am I going next semester</a:t>
            </a:r>
          </a:p>
          <a:p>
            <a:pPr marL="514350" indent="-514350">
              <a:buNone/>
            </a:pPr>
            <a:endParaRPr lang="en-CA" dirty="0">
              <a:solidFill>
                <a:schemeClr val="accent5"/>
              </a:solidFill>
            </a:endParaRPr>
          </a:p>
          <a:p>
            <a:pPr marL="514350" indent="-514350">
              <a:buNone/>
            </a:pPr>
            <a:r>
              <a:rPr lang="en-CA" sz="1600" dirty="0" smtClean="0">
                <a:solidFill>
                  <a:schemeClr val="accent5"/>
                </a:solidFill>
                <a:hlinkClick r:id="rId2"/>
              </a:rPr>
              <a:t>My baseline portfolio (summer 2009)</a:t>
            </a:r>
            <a:endParaRPr lang="en-CA" sz="16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 </a:t>
            </a:r>
            <a:r>
              <a:rPr lang="en-CA" dirty="0" err="1" smtClean="0"/>
              <a:t>iStatements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>
                <a:solidFill>
                  <a:schemeClr val="accent5"/>
                </a:solidFill>
              </a:rPr>
              <a:t>About myself </a:t>
            </a:r>
            <a:r>
              <a:rPr lang="en-CA" dirty="0" smtClean="0"/>
              <a:t>- I am learning to use technology that can help me get organized and become more efficient as a teacher.</a:t>
            </a:r>
            <a:endParaRPr lang="en-CA" dirty="0" smtClean="0">
              <a:solidFill>
                <a:schemeClr val="accent5"/>
              </a:solidFill>
            </a:endParaRPr>
          </a:p>
          <a:p>
            <a:r>
              <a:rPr lang="en-CA" dirty="0" smtClean="0">
                <a:solidFill>
                  <a:schemeClr val="accent5"/>
                </a:solidFill>
              </a:rPr>
              <a:t>About technology </a:t>
            </a:r>
            <a:r>
              <a:rPr lang="en-CA" dirty="0" smtClean="0"/>
              <a:t>- I am learning about how technology can be used to support critical thinking and active learning in the classroom.</a:t>
            </a:r>
          </a:p>
          <a:p>
            <a:r>
              <a:rPr lang="en-CA" dirty="0" smtClean="0">
                <a:solidFill>
                  <a:schemeClr val="accent5"/>
                </a:solidFill>
              </a:rPr>
              <a:t>About the teaching &amp; learning process </a:t>
            </a:r>
            <a:r>
              <a:rPr lang="en-CA" dirty="0" smtClean="0"/>
              <a:t>- I am learning to assess the usefulness of different technologies in the classroom. 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en-CA" dirty="0" smtClean="0"/>
              <a:t>Elaboration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CA" dirty="0" smtClean="0">
                <a:solidFill>
                  <a:schemeClr val="accent5"/>
                </a:solidFill>
              </a:rPr>
              <a:t>About myself, technology &amp; the Learning Process </a:t>
            </a:r>
            <a:r>
              <a:rPr lang="en-CA" dirty="0" smtClean="0"/>
              <a:t>– </a:t>
            </a:r>
          </a:p>
          <a:p>
            <a:r>
              <a:rPr lang="en-CA" dirty="0" smtClean="0"/>
              <a:t>critical thinking is important to me because I want to get the most out of my students. I want them to find social studies relevant, become interested in the topics discussed in my courses, and want to seek out more knowledge. </a:t>
            </a:r>
          </a:p>
          <a:p>
            <a:r>
              <a:rPr lang="en-CA" dirty="0" smtClean="0"/>
              <a:t>Technology gives me an interactive tool to help students find, sort, and present information in a hands-on manner. I am acutely aware of different learning styles and want to support students in finding as many different ways to access, retain, and present  information. </a:t>
            </a:r>
          </a:p>
          <a:p>
            <a:r>
              <a:rPr lang="en-CA" dirty="0" smtClean="0"/>
              <a:t>I have seen low-achieving students engage in topics and become enthusiastic when presented with computer-based projects and assignments. Ultimately I want to be inclusive and help students attain success. 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en-CA" dirty="0" smtClean="0"/>
              <a:t>Evidence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CA" dirty="0" smtClean="0">
                <a:solidFill>
                  <a:schemeClr val="accent5"/>
                </a:solidFill>
              </a:rPr>
              <a:t>My learning:</a:t>
            </a:r>
          </a:p>
          <a:p>
            <a:pPr marL="514350" indent="-514350"/>
            <a:r>
              <a:rPr lang="en-CA" dirty="0" smtClean="0"/>
              <a:t>To support organization: </a:t>
            </a:r>
          </a:p>
          <a:p>
            <a:pPr marL="514350" indent="-514350">
              <a:buNone/>
            </a:pPr>
            <a:r>
              <a:rPr lang="en-CA" dirty="0" err="1" smtClean="0"/>
              <a:t>iGoogle</a:t>
            </a:r>
            <a:r>
              <a:rPr lang="en-CA" dirty="0" smtClean="0"/>
              <a:t> – home page, Calendar, To Do list,</a:t>
            </a:r>
          </a:p>
          <a:p>
            <a:pPr marL="514350" indent="-514350">
              <a:buNone/>
            </a:pPr>
            <a:r>
              <a:rPr lang="en-CA" dirty="0" err="1" smtClean="0"/>
              <a:t>Voicenotes</a:t>
            </a:r>
            <a:r>
              <a:rPr lang="en-CA" dirty="0" smtClean="0"/>
              <a:t> – on cell phone</a:t>
            </a:r>
          </a:p>
          <a:p>
            <a:pPr marL="514350" indent="-514350"/>
            <a:r>
              <a:rPr lang="en-CA" dirty="0" smtClean="0"/>
              <a:t>To support learning: You Tube, Google Reader, Google Docs (presentations</a:t>
            </a:r>
            <a:r>
              <a:rPr lang="en-CA" dirty="0" smtClean="0"/>
              <a:t>), </a:t>
            </a:r>
            <a:r>
              <a:rPr lang="en-CA" dirty="0" err="1" smtClean="0"/>
              <a:t>Powerpoint</a:t>
            </a:r>
            <a:endParaRPr lang="en-CA" dirty="0" smtClean="0"/>
          </a:p>
          <a:p>
            <a:pPr marL="514350" indent="-514350">
              <a:buAutoNum type="arabicPeriod" startAt="2"/>
            </a:pPr>
            <a:r>
              <a:rPr lang="en-CA" dirty="0" smtClean="0">
                <a:solidFill>
                  <a:schemeClr val="accent5"/>
                </a:solidFill>
              </a:rPr>
              <a:t>Student learning:</a:t>
            </a:r>
          </a:p>
          <a:p>
            <a:pPr marL="514350" indent="-514350"/>
            <a:r>
              <a:rPr lang="en-CA" dirty="0" smtClean="0"/>
              <a:t>Assessments &amp; Criteria: </a:t>
            </a:r>
            <a:r>
              <a:rPr lang="en-CA" dirty="0" err="1" smtClean="0"/>
              <a:t>rubistar</a:t>
            </a:r>
            <a:endParaRPr lang="en-CA" dirty="0" smtClean="0"/>
          </a:p>
          <a:p>
            <a:pPr marL="514350" indent="-514350"/>
            <a:r>
              <a:rPr lang="en-CA" dirty="0" smtClean="0"/>
              <a:t>Projects: Google docs, prezi.com, </a:t>
            </a:r>
            <a:r>
              <a:rPr lang="en-CA" dirty="0" err="1" smtClean="0"/>
              <a:t>voicethreads</a:t>
            </a:r>
            <a:r>
              <a:rPr lang="en-CA" dirty="0" smtClean="0"/>
              <a:t>,  </a:t>
            </a:r>
          </a:p>
          <a:p>
            <a:pPr marL="514350" indent="-514350"/>
            <a:endParaRPr lang="en-CA" dirty="0" smtClean="0"/>
          </a:p>
          <a:p>
            <a:pPr marL="514350" indent="-514350"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en-CA" dirty="0" smtClean="0"/>
              <a:t>Self Assessment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857232"/>
            <a:ext cx="8929718" cy="600076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CA" dirty="0" smtClean="0"/>
              <a:t>I am participating in and helping develop learning communities to support my teaching practice by presenting my explorations of </a:t>
            </a:r>
            <a:r>
              <a:rPr lang="en-CA" dirty="0" err="1" smtClean="0">
                <a:solidFill>
                  <a:schemeClr val="accent5"/>
                </a:solidFill>
              </a:rPr>
              <a:t>iGoogle</a:t>
            </a:r>
            <a:r>
              <a:rPr lang="en-CA" dirty="0" smtClean="0"/>
              <a:t> to my SS department and school colleagues.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I am engaging in a critical cycle of action-reflection to understand and develop my practice by using </a:t>
            </a:r>
            <a:r>
              <a:rPr lang="en-CA" dirty="0" err="1" smtClean="0">
                <a:solidFill>
                  <a:schemeClr val="accent5"/>
                </a:solidFill>
              </a:rPr>
              <a:t>voicenotes</a:t>
            </a:r>
            <a:r>
              <a:rPr lang="en-CA" dirty="0" smtClean="0">
                <a:solidFill>
                  <a:schemeClr val="accent5"/>
                </a:solidFill>
              </a:rPr>
              <a:t> </a:t>
            </a:r>
            <a:r>
              <a:rPr lang="en-CA" dirty="0" smtClean="0"/>
              <a:t>on my </a:t>
            </a:r>
            <a:r>
              <a:rPr lang="en-CA" dirty="0" err="1" smtClean="0"/>
              <a:t>cellphone</a:t>
            </a:r>
            <a:r>
              <a:rPr lang="en-CA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I am using, evaluating, and integrating existing and emerging technologies into my practice by incorporating them within </a:t>
            </a:r>
            <a:r>
              <a:rPr lang="en-CA" dirty="0" smtClean="0">
                <a:solidFill>
                  <a:schemeClr val="accent5"/>
                </a:solidFill>
              </a:rPr>
              <a:t>student work</a:t>
            </a:r>
            <a:r>
              <a:rPr lang="en-CA" dirty="0" smtClean="0"/>
              <a:t>.</a:t>
            </a:r>
          </a:p>
          <a:p>
            <a:pPr marL="514350" indent="-514350"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215106"/>
          </a:xfrm>
        </p:spPr>
        <p:txBody>
          <a:bodyPr/>
          <a:lstStyle/>
          <a:p>
            <a:pPr marL="514350" indent="-514350">
              <a:buNone/>
            </a:pPr>
            <a:r>
              <a:rPr lang="en-CA" dirty="0" smtClean="0"/>
              <a:t>4. I am drawing on educational theories, research, and philosophies to inform my use of technologies by looking at research on the use of </a:t>
            </a:r>
            <a:r>
              <a:rPr lang="en-CA" dirty="0" err="1" smtClean="0">
                <a:solidFill>
                  <a:schemeClr val="accent5"/>
                </a:solidFill>
              </a:rPr>
              <a:t>Powerpoint</a:t>
            </a:r>
            <a:r>
              <a:rPr lang="en-CA" dirty="0" smtClean="0"/>
              <a:t> and other presentation apps to better understand how best to use this technology as a teacher and for student projects.</a:t>
            </a:r>
          </a:p>
          <a:p>
            <a:pPr marL="514350" indent="-514350">
              <a:buNone/>
            </a:pPr>
            <a:r>
              <a:rPr lang="en-CA" dirty="0" smtClean="0"/>
              <a:t>5.	I am participating in new media interactions in education by using </a:t>
            </a:r>
            <a:r>
              <a:rPr lang="en-CA" dirty="0" smtClean="0">
                <a:solidFill>
                  <a:schemeClr val="accent5"/>
                </a:solidFill>
              </a:rPr>
              <a:t>Google docs </a:t>
            </a:r>
            <a:r>
              <a:rPr lang="en-CA" dirty="0" smtClean="0"/>
              <a:t>with students and it will be my focus for next semester – create a </a:t>
            </a:r>
            <a:r>
              <a:rPr lang="en-CA" dirty="0" err="1" smtClean="0">
                <a:solidFill>
                  <a:schemeClr val="accent5"/>
                </a:solidFill>
              </a:rPr>
              <a:t>moodle</a:t>
            </a:r>
            <a:r>
              <a:rPr lang="en-CA" dirty="0" smtClean="0"/>
              <a:t> or</a:t>
            </a:r>
            <a:r>
              <a:rPr lang="en-CA" dirty="0" smtClean="0">
                <a:solidFill>
                  <a:schemeClr val="accent5"/>
                </a:solidFill>
              </a:rPr>
              <a:t> </a:t>
            </a:r>
            <a:r>
              <a:rPr lang="en-CA" dirty="0" smtClean="0">
                <a:solidFill>
                  <a:schemeClr val="accent5"/>
                </a:solidFill>
              </a:rPr>
              <a:t>wiki </a:t>
            </a:r>
            <a:r>
              <a:rPr lang="en-CA" dirty="0" smtClean="0"/>
              <a:t>for my classes.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Connection to Educational Theory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5"/>
                </a:solidFill>
              </a:rPr>
              <a:t>Constructivism at work: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>
                <a:solidFill>
                  <a:schemeClr val="accent5"/>
                </a:solidFill>
              </a:rPr>
              <a:t>Google Docs </a:t>
            </a:r>
            <a:r>
              <a:rPr lang="en-CA" dirty="0" smtClean="0"/>
              <a:t>– Exit Passes; create own meaning at the end of a lesson. </a:t>
            </a:r>
          </a:p>
          <a:p>
            <a:pPr marL="514350" indent="-514350">
              <a:buNone/>
            </a:pPr>
            <a:r>
              <a:rPr lang="en-CA" dirty="0" smtClean="0"/>
              <a:t>- Goal of lesson and exit pass sandwich info</a:t>
            </a:r>
            <a:endParaRPr lang="en-CA" dirty="0" smtClean="0"/>
          </a:p>
          <a:p>
            <a:pPr marL="514350" indent="-514350">
              <a:buNone/>
            </a:pPr>
            <a:r>
              <a:rPr lang="en-CA" dirty="0" smtClean="0">
                <a:solidFill>
                  <a:schemeClr val="accent5"/>
                </a:solidFill>
              </a:rPr>
              <a:t>2.	Projects </a:t>
            </a:r>
            <a:r>
              <a:rPr lang="en-CA" dirty="0" smtClean="0"/>
              <a:t>– pose questions or ask them to tell me what they think their interpretation is rather than give them answers. </a:t>
            </a:r>
            <a:endParaRPr lang="en-CA" dirty="0" smtClean="0"/>
          </a:p>
          <a:p>
            <a:pPr marL="514350" indent="-514350">
              <a:buNone/>
            </a:pPr>
            <a:endParaRPr lang="en-CA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en-CA" dirty="0" smtClean="0"/>
              <a:t>Goals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000768"/>
          </a:xfrm>
        </p:spPr>
        <p:txBody>
          <a:bodyPr>
            <a:normAutofit fontScale="92500" lnSpcReduction="10000"/>
          </a:bodyPr>
          <a:lstStyle/>
          <a:p>
            <a:r>
              <a:rPr lang="en-CA" dirty="0" smtClean="0">
                <a:solidFill>
                  <a:schemeClr val="accent5"/>
                </a:solidFill>
              </a:rPr>
              <a:t>Questions that have risen – 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What is actually useful and supports critical thinking?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How much is ‘bells and whistles’ and which is useful?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Privacy issues in schools?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Copyright and licensing issues in schools?</a:t>
            </a:r>
          </a:p>
          <a:p>
            <a:pPr marL="514350" indent="-514350"/>
            <a:r>
              <a:rPr lang="en-CA" dirty="0" smtClean="0">
                <a:solidFill>
                  <a:schemeClr val="accent5"/>
                </a:solidFill>
              </a:rPr>
              <a:t>Next – </a:t>
            </a:r>
            <a:r>
              <a:rPr lang="en-CA" dirty="0" smtClean="0"/>
              <a:t>I will…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Use technology to improve communication between myself and students and parents – </a:t>
            </a:r>
            <a:r>
              <a:rPr lang="en-CA" dirty="0" smtClean="0">
                <a:solidFill>
                  <a:schemeClr val="accent5"/>
                </a:solidFill>
              </a:rPr>
              <a:t>wikis</a:t>
            </a:r>
            <a:r>
              <a:rPr lang="en-CA" dirty="0" smtClean="0"/>
              <a:t>, </a:t>
            </a:r>
            <a:r>
              <a:rPr lang="en-CA" dirty="0" smtClean="0">
                <a:solidFill>
                  <a:schemeClr val="accent5"/>
                </a:solidFill>
              </a:rPr>
              <a:t>website or </a:t>
            </a:r>
            <a:r>
              <a:rPr lang="en-CA" dirty="0" err="1" smtClean="0">
                <a:solidFill>
                  <a:schemeClr val="accent5"/>
                </a:solidFill>
              </a:rPr>
              <a:t>moodle</a:t>
            </a:r>
            <a:r>
              <a:rPr lang="en-CA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Use technology to engage students to the social studies curriculum – </a:t>
            </a:r>
            <a:r>
              <a:rPr lang="en-CA" dirty="0" smtClean="0">
                <a:solidFill>
                  <a:schemeClr val="accent5"/>
                </a:solidFill>
              </a:rPr>
              <a:t>websites for games, projects, multimedia</a:t>
            </a:r>
            <a:r>
              <a:rPr lang="en-CA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CA" dirty="0" smtClean="0"/>
          </a:p>
          <a:p>
            <a:pPr marL="514350" indent="-514350">
              <a:buFont typeface="+mj-lt"/>
              <a:buAutoNum type="arabicPeriod"/>
            </a:pPr>
            <a:endParaRPr lang="en-CA" dirty="0" smtClean="0"/>
          </a:p>
          <a:p>
            <a:pPr marL="514350" indent="-514350">
              <a:buFont typeface="+mj-lt"/>
              <a:buAutoNum type="arabicPeriod"/>
            </a:pPr>
            <a:endParaRPr lang="en-CA" dirty="0" smtClean="0"/>
          </a:p>
          <a:p>
            <a:endParaRPr lang="en-CA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557</Words>
  <Application>Microsoft Office PowerPoint</Application>
  <PresentationFormat>On-screen Show (4:3)</PresentationFormat>
  <Paragraphs>50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My Sharona, I Mean… My Portfolio (November 2009)</vt:lpstr>
      <vt:lpstr>Contents</vt:lpstr>
      <vt:lpstr> iStatements</vt:lpstr>
      <vt:lpstr>Elaboration</vt:lpstr>
      <vt:lpstr>Evidence</vt:lpstr>
      <vt:lpstr>Self Assessment</vt:lpstr>
      <vt:lpstr>Slide 7</vt:lpstr>
      <vt:lpstr>Connection to Educational Theory</vt:lpstr>
      <vt:lpstr>Goals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Istvan</dc:creator>
  <cp:lastModifiedBy>Istvan</cp:lastModifiedBy>
  <cp:revision>54</cp:revision>
  <dcterms:created xsi:type="dcterms:W3CDTF">2009-11-15T03:09:49Z</dcterms:created>
  <dcterms:modified xsi:type="dcterms:W3CDTF">2009-11-28T06:42:11Z</dcterms:modified>
</cp:coreProperties>
</file>